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7" r:id="rId5"/>
    <p:sldId id="259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1-EA9B-4951-9776-0314D4EB41A5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DC6F-314D-41B6-8BEF-309723AC10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5347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1-EA9B-4951-9776-0314D4EB41A5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DC6F-314D-41B6-8BEF-309723AC10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824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1-EA9B-4951-9776-0314D4EB41A5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DC6F-314D-41B6-8BEF-309723AC10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7752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1-EA9B-4951-9776-0314D4EB41A5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DC6F-314D-41B6-8BEF-309723AC10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060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1-EA9B-4951-9776-0314D4EB41A5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DC6F-314D-41B6-8BEF-309723AC10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293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1-EA9B-4951-9776-0314D4EB41A5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DC6F-314D-41B6-8BEF-309723AC10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895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1-EA9B-4951-9776-0314D4EB41A5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DC6F-314D-41B6-8BEF-309723AC10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2937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1-EA9B-4951-9776-0314D4EB41A5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DC6F-314D-41B6-8BEF-309723AC10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2367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1-EA9B-4951-9776-0314D4EB41A5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DC6F-314D-41B6-8BEF-309723AC10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461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1-EA9B-4951-9776-0314D4EB41A5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DC6F-314D-41B6-8BEF-309723AC10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313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FB2B1-EA9B-4951-9776-0314D4EB41A5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7DC6F-314D-41B6-8BEF-309723AC10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646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FB2B1-EA9B-4951-9776-0314D4EB41A5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7DC6F-314D-41B6-8BEF-309723AC10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9263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447040" y="1122363"/>
            <a:ext cx="11257280" cy="2387600"/>
          </a:xfrm>
        </p:spPr>
        <p:txBody>
          <a:bodyPr/>
          <a:lstStyle/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Brüder-Grimm-Grundschule</a:t>
            </a: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026602"/>
          </a:xfrm>
        </p:spPr>
        <p:txBody>
          <a:bodyPr>
            <a:normAutofit fontScale="77500" lnSpcReduction="20000"/>
          </a:bodyPr>
          <a:lstStyle/>
          <a:p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Staatliche Europa-Schule Berlin</a:t>
            </a:r>
          </a:p>
          <a:p>
            <a:endParaRPr lang="de-DE" dirty="0">
              <a:latin typeface="Comic Sans MS" panose="030F0702030302020204" pitchFamily="66" charset="0"/>
            </a:endParaRPr>
          </a:p>
          <a:p>
            <a:r>
              <a:rPr lang="de-DE" dirty="0">
                <a:latin typeface="Comic Sans MS" panose="030F0702030302020204" pitchFamily="66" charset="0"/>
              </a:rPr>
              <a:t>Tegeler Str. 18-19</a:t>
            </a:r>
          </a:p>
          <a:p>
            <a:r>
              <a:rPr lang="de-DE" dirty="0">
                <a:latin typeface="Comic Sans MS" panose="030F0702030302020204" pitchFamily="66" charset="0"/>
              </a:rPr>
              <a:t>13353 Berlin</a:t>
            </a:r>
          </a:p>
          <a:p>
            <a:r>
              <a:rPr lang="de-DE" dirty="0">
                <a:latin typeface="Comic Sans MS" panose="030F0702030302020204" pitchFamily="66" charset="0"/>
              </a:rPr>
              <a:t>Web: bggs-berlin.de</a:t>
            </a:r>
          </a:p>
          <a:p>
            <a:r>
              <a:rPr lang="de-DE" dirty="0">
                <a:latin typeface="Comic Sans MS" panose="030F0702030302020204" pitchFamily="66" charset="0"/>
              </a:rPr>
              <a:t>Mail: sekretariat@bggs.schule.berlin.de</a:t>
            </a:r>
          </a:p>
          <a:p>
            <a:endParaRPr lang="de-DE" dirty="0">
              <a:latin typeface="Comic Sans MS" panose="030F0702030302020204" pitchFamily="66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55" y="203563"/>
            <a:ext cx="10124595" cy="22810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12700"/>
          </a:effec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82" y="3696989"/>
            <a:ext cx="1521836" cy="1836699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727" y="6150331"/>
            <a:ext cx="1408033" cy="494309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76825" y="3602038"/>
            <a:ext cx="1521836" cy="1836699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82" y="3884016"/>
            <a:ext cx="1521836" cy="183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097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447040" y="1122363"/>
            <a:ext cx="11257280" cy="2387600"/>
          </a:xfrm>
        </p:spPr>
        <p:txBody>
          <a:bodyPr/>
          <a:lstStyle/>
          <a:p>
            <a:pPr algn="l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Wer sind wir?</a:t>
            </a: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1778000" y="3473787"/>
            <a:ext cx="11562080" cy="2712720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28 Klassen, 572 Schüler*innen, 52 Nationalitäten;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75 </a:t>
            </a:r>
            <a:r>
              <a:rPr lang="de-DE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Pädagog</a:t>
            </a:r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*innen (49 Lehrkräfte und 26 Erzieher*innen);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Altbau mit hohen Decken und breiten Fluren;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 Mensaräume;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 Turnhallen; Fachräume: Musikraum, Kunstraum, </a:t>
            </a:r>
            <a:r>
              <a:rPr lang="de-DE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NaWi</a:t>
            </a:r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-Raum;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Keramikwerkstatt mit 2 Brennöfen im Keller (!)</a:t>
            </a:r>
          </a:p>
          <a:p>
            <a:pPr marL="342900" indent="-342900" algn="l">
              <a:buFontTx/>
              <a:buChar char="-"/>
            </a:pPr>
            <a:endParaRPr lang="de-DE" dirty="0">
              <a:latin typeface="Comic Sans MS" panose="030F0702030302020204" pitchFamily="66" charset="0"/>
            </a:endParaRPr>
          </a:p>
          <a:p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55" y="203563"/>
            <a:ext cx="10124595" cy="22810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12700"/>
          </a:effec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727" y="6150331"/>
            <a:ext cx="1408033" cy="49430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" y="6002553"/>
            <a:ext cx="532015" cy="64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101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2289">
            <a:off x="1788339" y="3851698"/>
            <a:ext cx="3687903" cy="2529901"/>
          </a:xfrm>
          <a:prstGeom prst="rect">
            <a:avLst/>
          </a:prstGeom>
        </p:spPr>
      </p:pic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3264">
            <a:off x="1104065" y="437230"/>
            <a:ext cx="5029292" cy="3771969"/>
          </a:xfr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8568">
            <a:off x="5445908" y="3834934"/>
            <a:ext cx="6307860" cy="234684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7461">
            <a:off x="6622393" y="480522"/>
            <a:ext cx="5029584" cy="334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26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55" y="203563"/>
            <a:ext cx="10124595" cy="22810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12700"/>
          </a:effectLst>
        </p:spPr>
      </p:pic>
      <p:sp>
        <p:nvSpPr>
          <p:cNvPr id="5" name="Titel 3"/>
          <p:cNvSpPr txBox="1">
            <a:spLocks/>
          </p:cNvSpPr>
          <p:nvPr/>
        </p:nvSpPr>
        <p:spPr>
          <a:xfrm>
            <a:off x="467360" y="1611825"/>
            <a:ext cx="1125728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Was bieten wir?</a:t>
            </a:r>
          </a:p>
        </p:txBody>
      </p:sp>
      <p:sp>
        <p:nvSpPr>
          <p:cNvPr id="6" name="Untertitel 4"/>
          <p:cNvSpPr txBox="1">
            <a:spLocks/>
          </p:cNvSpPr>
          <p:nvPr/>
        </p:nvSpPr>
        <p:spPr>
          <a:xfrm>
            <a:off x="314960" y="3289833"/>
            <a:ext cx="11562080" cy="2712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hochqualifizierte Lehrkräfte;</a:t>
            </a:r>
          </a:p>
          <a:p>
            <a:pPr marL="457200" indent="-457200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Unterrichtsbegleitung durch Erzieher*innen;</a:t>
            </a:r>
          </a:p>
          <a:p>
            <a:pPr marL="457200" indent="-457200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AG-Band mit interessanten Aktivitäten (z.B. Fußball, Keramik, Fußball, Judo, Fotografie, Aquarell, Frühenglisch u.v.m.);</a:t>
            </a:r>
          </a:p>
          <a:p>
            <a:pPr marL="457200" indent="-457200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Kooperation mit freiem Träger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tjfbg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gGmbH (Erzieher*innen);</a:t>
            </a:r>
          </a:p>
          <a:p>
            <a:pPr marL="457200" indent="-457200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Erasmus+ - Projekte für Kl. </a:t>
            </a:r>
            <a:r>
              <a:rPr lang="de-D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4-6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</a:t>
            </a:r>
          </a:p>
          <a:p>
            <a:pPr marL="457200" indent="-457200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Zahlreiche Bildungsprojekte (z.B. TUSCH) und „Unterricht am anderen Ort“</a:t>
            </a:r>
          </a:p>
          <a:p>
            <a:pPr marL="342900" indent="-342900">
              <a:buFontTx/>
              <a:buChar char="-"/>
            </a:pPr>
            <a:endParaRPr lang="de-DE" dirty="0">
              <a:latin typeface="Comic Sans MS" panose="030F0702030302020204" pitchFamily="66" charset="0"/>
            </a:endParaRPr>
          </a:p>
          <a:p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727" y="6150331"/>
            <a:ext cx="1408033" cy="494309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" y="6002553"/>
            <a:ext cx="532015" cy="64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42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55" y="203563"/>
            <a:ext cx="10124595" cy="22810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12700"/>
          </a:effectLst>
        </p:spPr>
      </p:pic>
      <p:sp>
        <p:nvSpPr>
          <p:cNvPr id="5" name="Titel 3"/>
          <p:cNvSpPr txBox="1">
            <a:spLocks/>
          </p:cNvSpPr>
          <p:nvPr/>
        </p:nvSpPr>
        <p:spPr>
          <a:xfrm>
            <a:off x="684415" y="2819861"/>
            <a:ext cx="1125728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de-DE" sz="4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Kommen Sie vorbei und lernen Sie uns kennen!</a:t>
            </a:r>
          </a:p>
          <a:p>
            <a:endParaRPr lang="de-DE" sz="47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685800" indent="-685800">
              <a:buFont typeface="Wingdings" panose="05000000000000000000" pitchFamily="2" charset="2"/>
              <a:buChar char="à"/>
            </a:pPr>
            <a:r>
              <a:rPr lang="de-DE" sz="4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Wann? Samstag,</a:t>
            </a:r>
          </a:p>
          <a:p>
            <a:r>
              <a:rPr lang="de-DE" sz="47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		  19. September 2026; 9.00h-12.00h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</a:p>
          <a:p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727" y="6150331"/>
            <a:ext cx="1408033" cy="494309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" y="6002553"/>
            <a:ext cx="532015" cy="64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652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Office PowerPoint</Application>
  <PresentationFormat>Breitbild</PresentationFormat>
  <Paragraphs>27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Wingdings</vt:lpstr>
      <vt:lpstr>Office</vt:lpstr>
      <vt:lpstr>Brüder-Grimm-Grundschule</vt:lpstr>
      <vt:lpstr>Wer sind wir?</vt:lpstr>
      <vt:lpstr>PowerPoint-Präsentation</vt:lpstr>
      <vt:lpstr>PowerPoint-Präsentation</vt:lpstr>
      <vt:lpstr>PowerPoint-Präsentation</vt:lpstr>
    </vt:vector>
  </TitlesOfParts>
  <Company>SenBJF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Brüder-Grimm-Grundschule</dc:title>
  <dc:creator>Klenner, Dr. Lara Victoria</dc:creator>
  <cp:lastModifiedBy>Klenner, Lara</cp:lastModifiedBy>
  <cp:revision>8</cp:revision>
  <dcterms:created xsi:type="dcterms:W3CDTF">2025-09-18T07:02:30Z</dcterms:created>
  <dcterms:modified xsi:type="dcterms:W3CDTF">2026-09-16T05:35:28Z</dcterms:modified>
</cp:coreProperties>
</file>